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Semi Bold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  <p:embeddedFont>
      <p:font typeface="Instrument Sans Medium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Dedicated Mentoring System for Students (HEPro AI+)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Ummu Abeeba.S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AI/ML Project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6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Streamlit Dashboard: Intuitive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4678"/>
            <a:ext cx="7556421" cy="3717846"/>
          </a:xfrm>
          <a:prstGeom prst="roundRect">
            <a:avLst>
              <a:gd name="adj" fmla="val 256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42298"/>
            <a:ext cx="3770590" cy="2032754"/>
          </a:xfrm>
          <a:prstGeom prst="roundRect">
            <a:avLst>
              <a:gd name="adj" fmla="val 4687"/>
            </a:avLst>
          </a:prstGeom>
          <a:solidFill>
            <a:srgbClr val="E2E3E9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59530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high-level summary of all student segments and overall system performance.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572000" y="3142298"/>
            <a:ext cx="3770590" cy="2032754"/>
          </a:xfrm>
          <a:prstGeom prst="rect">
            <a:avLst/>
          </a:prstGeom>
          <a:solidFill>
            <a:srgbClr val="E2E3E9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3142298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0" name="Text 7"/>
          <p:cNvSpPr/>
          <p:nvPr/>
        </p:nvSpPr>
        <p:spPr>
          <a:xfrm>
            <a:off x="4798814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798814" y="3859530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Detailed drill-downs into individual student profiles, scores, and recommendations.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5175052"/>
            <a:ext cx="7541181" cy="1669852"/>
          </a:xfrm>
          <a:prstGeom prst="rect">
            <a:avLst/>
          </a:prstGeom>
          <a:solidFill>
            <a:srgbClr val="E2E3E9"/>
          </a:solidFill>
          <a:ln/>
        </p:spPr>
      </p:sp>
      <p:sp>
        <p:nvSpPr>
          <p:cNvPr id="13" name="Shape 10"/>
          <p:cNvSpPr/>
          <p:nvPr/>
        </p:nvSpPr>
        <p:spPr>
          <a:xfrm>
            <a:off x="801410" y="5175052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4" name="Text 11"/>
          <p:cNvSpPr/>
          <p:nvPr/>
        </p:nvSpPr>
        <p:spPr>
          <a:xfrm>
            <a:off x="1028224" y="5401866"/>
            <a:ext cx="2844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Feedback Monitoring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589228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Tracks mentor-mentee interactions and satisfaction to continuously refine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449" y="375523"/>
            <a:ext cx="879277" cy="162532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384" y="375523"/>
            <a:ext cx="3731895" cy="24986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87384" y="2937867"/>
            <a:ext cx="6448068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endParaRPr lang="en-US" sz="8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188613"/>
            <a:ext cx="5311616" cy="272617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49" y="6042184"/>
            <a:ext cx="4926330" cy="2650927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449" y="8756809"/>
            <a:ext cx="4618196" cy="1773674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729788" y="6029444"/>
            <a:ext cx="150578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endParaRPr lang="en-US" sz="850" dirty="0"/>
          </a:p>
        </p:txBody>
      </p:sp>
      <p:sp>
        <p:nvSpPr>
          <p:cNvPr id="9" name="Text 2"/>
          <p:cNvSpPr/>
          <p:nvPr/>
        </p:nvSpPr>
        <p:spPr>
          <a:xfrm>
            <a:off x="3402449" y="10679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938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Limitations of Traditional Mentoring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057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3640574"/>
            <a:ext cx="121920" cy="28195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897868"/>
            <a:ext cx="3069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438828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Generic advice often fails to address individual student needs, leading to disengagement and missed opportunities for growth.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64057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3640574"/>
            <a:ext cx="121920" cy="28195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897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Delayed Intervention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438828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methods struggle to identify students at risk early, often intervening only when academic or wellbeing issues become critical.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64057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640574"/>
            <a:ext cx="121920" cy="281951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897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Resource Intensive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438828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mentoring processes are time-consuming and difficult to scale, limiting the number of students who can receive quality support.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Objectives: Revolutionizing Student Support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98590" y="3034427"/>
            <a:ext cx="3934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Multi-Dimensional Evaluation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24845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Assess students across academic, wellbeing, productivity, and career dimensions for a holistic view.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4362" y="4059555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034427"/>
            <a:ext cx="3165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Personalized Mentoring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524845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Tailor mentorship strategies based on individual student profiles and identified needs.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6713" y="4059555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486995"/>
            <a:ext cx="298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977414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 institutions with insights to make proactive and effective support decisions.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6713" y="5721906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62695" y="5486995"/>
            <a:ext cx="3469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 Student Success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77414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Ultimately, to foster an environment where every student can thrive and reach their full potential.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4362" y="5721906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4554" y="510540"/>
            <a:ext cx="8585835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Architecture: A Unified Approach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637" y="1342311"/>
            <a:ext cx="10920889" cy="59676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94706" y="4138509"/>
            <a:ext cx="2530475" cy="344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Layer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684586" y="4099682"/>
            <a:ext cx="2530474" cy="344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Scoring Engine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63092" y="4112115"/>
            <a:ext cx="2530475" cy="344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Segmentation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94554" y="7466052"/>
            <a:ext cx="12241173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Dedicated AI+ system integrates diverse data sources and advanced algorithms to provide a comprehensive and dynamic mentoring solution.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669"/>
            <a:ext cx="12666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Overview: Fueling Intelligent Mentoring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589609"/>
            <a:ext cx="6571417" cy="4099322"/>
          </a:xfrm>
          <a:prstGeom prst="roundRect">
            <a:avLst>
              <a:gd name="adj" fmla="val 3984"/>
            </a:avLst>
          </a:prstGeom>
          <a:solidFill>
            <a:srgbClr val="505468">
              <a:alpha val="9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8164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 Attributes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57250" y="3468529"/>
            <a:ext cx="6117788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Academic Performance: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Grades, attendance, course completion.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Wellbeing Status: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Engagement, stress levels, participation.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Productivity Metrics: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Project deadlines, assignment submissions.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Career Aspirations: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Interests, skills, industry preferences.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8164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Mentor Dataset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468529"/>
            <a:ext cx="6244709" cy="2415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Expertise: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Subject matter knowledge, industry experience.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Mentoring Style: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Directive, facilitative, supportive approaches.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Availability: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Open slots, preferred meeting times.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Feedback: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Success rates, student satisfaction scores.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1071" y="609481"/>
            <a:ext cx="9523809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Scoring System: Quantifying Student Needs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951071" y="1485900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81576" y="1866305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838920" y="1670328"/>
            <a:ext cx="3914775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Academic Performance Score (APS)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838920" y="2048589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Measures scholastic achievement and progress.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951071" y="2742724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81576" y="3123128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838920" y="2927152"/>
            <a:ext cx="389667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Wellbeing &amp; Wellness Score (WWS)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838920" y="3305413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Assesses mental and physical health indicators.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951071" y="3999548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81576" y="4379952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838920" y="4183975"/>
            <a:ext cx="5224939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Productivity &amp; Time Management Score (PTMS)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838920" y="4562237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Evaluates efficiency and organizational skills.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951071" y="5256371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81576" y="5636776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838920" y="5440799"/>
            <a:ext cx="324183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Career Readiness Score (CRS)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838920" y="5819061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Indicates preparedness for future career paths.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951071" y="6513195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1576" y="6928128"/>
            <a:ext cx="276701" cy="276701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838920" y="6697623"/>
            <a:ext cx="326588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 Readiness Index (SRI)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1838920" y="7075884"/>
            <a:ext cx="118404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composite score providing an overall student health snapshot.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35098" y="480298"/>
            <a:ext cx="8632508" cy="505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Model: K-Means Clustering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1618655" y="1158597"/>
            <a:ext cx="5616773" cy="6590586"/>
          </a:xfrm>
          <a:prstGeom prst="roundRect">
            <a:avLst>
              <a:gd name="adj" fmla="val 2073"/>
            </a:avLst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0342" y="1288256"/>
            <a:ext cx="5293400" cy="311205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42" y="4529971"/>
            <a:ext cx="5293400" cy="308955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521178" y="2923461"/>
            <a:ext cx="363855" cy="363855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1840" y="2984123"/>
            <a:ext cx="242530" cy="2425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00286" y="2978944"/>
            <a:ext cx="2431852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K-Means Clustering (K=3)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8000286" y="3346847"/>
            <a:ext cx="4902398" cy="443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unsupervised algorithm groups students into distinct segments based on their scores.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7521178" y="4020622"/>
            <a:ext cx="363855" cy="363855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1840" y="4081284"/>
            <a:ext cx="242530" cy="24253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00286" y="4076105"/>
            <a:ext cx="2021681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Scaling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8000286" y="4444008"/>
            <a:ext cx="4902398" cy="443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Standardizes data to ensure all features contribute equally to the clustering process.</a:t>
            </a:r>
            <a:endParaRPr lang="en-US" sz="1250" dirty="0"/>
          </a:p>
        </p:txBody>
      </p:sp>
      <p:sp>
        <p:nvSpPr>
          <p:cNvPr id="14" name="Shape 8"/>
          <p:cNvSpPr/>
          <p:nvPr/>
        </p:nvSpPr>
        <p:spPr>
          <a:xfrm>
            <a:off x="7521178" y="5117783"/>
            <a:ext cx="363855" cy="363855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1840" y="5178445"/>
            <a:ext cx="242530" cy="24253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000286" y="5173266"/>
            <a:ext cx="2021681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PCA Visualization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8000286" y="5541169"/>
            <a:ext cx="4902398" cy="443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Principal Component Analysis reduces dimensionality for intuitive 2D or 3D visualization of student clusters.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113" y="1489115"/>
            <a:ext cx="12617768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 Segments: Tailored Support for Every Profile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113" y="2489835"/>
            <a:ext cx="2124908" cy="21249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19425" y="2489835"/>
            <a:ext cx="194262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At-Risk Students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3019425" y="3235047"/>
            <a:ext cx="1942624" cy="2161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by lower APS, WWS, and PTMS. Require immediate, focused interventions to prevent academic decline.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019425" y="5505569"/>
            <a:ext cx="194262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Cluster Count: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120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173" y="2489835"/>
            <a:ext cx="2124908" cy="21249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7485" y="2489835"/>
            <a:ext cx="1942624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Career-Confused Students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97485" y="3552944"/>
            <a:ext cx="1942624" cy="2469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Characterized by lower CRS scores and uncertain career goals. Benefit from career counseling and exposure to various professional fields.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497485" y="6132195"/>
            <a:ext cx="194262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Cluster Count: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80</a:t>
            </a:r>
            <a:endParaRPr lang="en-US" sz="16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232" y="2489835"/>
            <a:ext cx="2125028" cy="21250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975663" y="2489835"/>
            <a:ext cx="194262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Performers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1975663" y="3235047"/>
            <a:ext cx="1942624" cy="308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Exhibit strong scores across all dimensions. Need advanced challenges, leadership opportunities, and specialized guidance to maximize potential.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1975663" y="6431756"/>
            <a:ext cx="194262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Cluster Count: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200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947" y="563999"/>
            <a:ext cx="8267105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Mentor Matching: The Perfect Pair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947" y="1575911"/>
            <a:ext cx="4243626" cy="42436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7947" y="6005036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Cosine Similarity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7947" y="6436757"/>
            <a:ext cx="424362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Matches mentors and students based on shared interests, expertise, and needs, ensuring a strong foundational connection.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87" y="1575911"/>
            <a:ext cx="4243626" cy="42436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93387" y="6005036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Style Compatibility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193387" y="6436757"/>
            <a:ext cx="4243626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Considers mentoring approach (e.g., directive, supportive) to align with student learning preferences for optimal engagement.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827" y="1575911"/>
            <a:ext cx="4243626" cy="42436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68827" y="6005036"/>
            <a:ext cx="268676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Availability &amp; Capacity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68827" y="6436757"/>
            <a:ext cx="424362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Optimizes scheduling and mentor workload, ensuring sustainable and effective mentorship relationships.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2026-02-27T10:19:39Z</dcterms:created>
  <dcterms:modified xsi:type="dcterms:W3CDTF">2026-02-27T10:19:39Z</dcterms:modified>
</cp:coreProperties>
</file>